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photoAlbum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590354EF-08C2-4755-BA83-6D048149AF41}" type="datetimeFigureOut">
              <a:rPr lang="uk-UA" smtClean="0"/>
              <a:t>12.03.2013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F5B55291-B4E3-4900-A999-0EEBD1187D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6928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54EF-08C2-4755-BA83-6D048149AF41}" type="datetimeFigureOut">
              <a:rPr lang="uk-UA" smtClean="0"/>
              <a:t>12.03.2013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5291-B4E3-4900-A999-0EEBD1187D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1986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54EF-08C2-4755-BA83-6D048149AF41}" type="datetimeFigureOut">
              <a:rPr lang="uk-UA" smtClean="0"/>
              <a:t>12.03.2013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5291-B4E3-4900-A999-0EEBD1187D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4414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54EF-08C2-4755-BA83-6D048149AF41}" type="datetimeFigureOut">
              <a:rPr lang="uk-UA" smtClean="0"/>
              <a:t>12.03.2013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5291-B4E3-4900-A999-0EEBD1187D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4828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54EF-08C2-4755-BA83-6D048149AF41}" type="datetimeFigureOut">
              <a:rPr lang="uk-UA" smtClean="0"/>
              <a:t>12.03.2013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5291-B4E3-4900-A999-0EEBD1187D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2640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54EF-08C2-4755-BA83-6D048149AF41}" type="datetimeFigureOut">
              <a:rPr lang="uk-UA" smtClean="0"/>
              <a:t>12.03.2013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5291-B4E3-4900-A999-0EEBD1187D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0492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54EF-08C2-4755-BA83-6D048149AF41}" type="datetimeFigureOut">
              <a:rPr lang="uk-UA" smtClean="0"/>
              <a:t>12.03.2013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5291-B4E3-4900-A999-0EEBD1187D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9553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54EF-08C2-4755-BA83-6D048149AF41}" type="datetimeFigureOut">
              <a:rPr lang="uk-UA" smtClean="0"/>
              <a:t>12.03.2013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5291-B4E3-4900-A999-0EEBD1187D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415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54EF-08C2-4755-BA83-6D048149AF41}" type="datetimeFigureOut">
              <a:rPr lang="uk-UA" smtClean="0"/>
              <a:t>12.03.2013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5291-B4E3-4900-A999-0EEBD1187D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3889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54EF-08C2-4755-BA83-6D048149AF41}" type="datetimeFigureOut">
              <a:rPr lang="uk-UA" smtClean="0"/>
              <a:t>12.03.2013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5291-B4E3-4900-A999-0EEBD1187D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9160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54EF-08C2-4755-BA83-6D048149AF41}" type="datetimeFigureOut">
              <a:rPr lang="uk-UA" smtClean="0"/>
              <a:t>12.03.2013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5291-B4E3-4900-A999-0EEBD1187D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54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54EF-08C2-4755-BA83-6D048149AF41}" type="datetimeFigureOut">
              <a:rPr lang="uk-UA" smtClean="0"/>
              <a:t>12.03.2013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5291-B4E3-4900-A999-0EEBD1187D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922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54EF-08C2-4755-BA83-6D048149AF41}" type="datetimeFigureOut">
              <a:rPr lang="uk-UA" smtClean="0"/>
              <a:t>12.03.2013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5291-B4E3-4900-A999-0EEBD1187D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5394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54EF-08C2-4755-BA83-6D048149AF41}" type="datetimeFigureOut">
              <a:rPr lang="uk-UA" smtClean="0"/>
              <a:t>12.03.2013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5291-B4E3-4900-A999-0EEBD1187D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0784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54EF-08C2-4755-BA83-6D048149AF41}" type="datetimeFigureOut">
              <a:rPr lang="uk-UA" smtClean="0"/>
              <a:t>12.03.2013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5291-B4E3-4900-A999-0EEBD1187D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6144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54EF-08C2-4755-BA83-6D048149AF41}" type="datetimeFigureOut">
              <a:rPr lang="uk-UA" smtClean="0"/>
              <a:t>12.03.2013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5291-B4E3-4900-A999-0EEBD1187D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4923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54EF-08C2-4755-BA83-6D048149AF41}" type="datetimeFigureOut">
              <a:rPr lang="uk-UA" smtClean="0"/>
              <a:t>12.03.2013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55291-B4E3-4900-A999-0EEBD1187D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2503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90354EF-08C2-4755-BA83-6D048149AF41}" type="datetimeFigureOut">
              <a:rPr lang="uk-UA" smtClean="0"/>
              <a:t>12.03.2013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5B55291-B4E3-4900-A999-0EEBD1187D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09398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42949" y="1964267"/>
            <a:ext cx="8717176" cy="2421464"/>
          </a:xfrm>
        </p:spPr>
        <p:txBody>
          <a:bodyPr>
            <a:noAutofit/>
          </a:bodyPr>
          <a:lstStyle/>
          <a:p>
            <a:r>
              <a:rPr lang="uk-UA" sz="9600" b="1" dirty="0" smtClean="0">
                <a:solidFill>
                  <a:srgbClr val="FFFF00"/>
                </a:solidFill>
              </a:rPr>
              <a:t>Фотоальбом</a:t>
            </a:r>
            <a:endParaRPr lang="uk-UA" sz="9600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pPr algn="ctr"/>
            <a:r>
              <a:rPr lang="uk-UA" sz="7200" dirty="0" smtClean="0">
                <a:solidFill>
                  <a:srgbClr val="FF0000"/>
                </a:solidFill>
                <a:cs typeface="Aharoni" panose="02010803020104030203" pitchFamily="2" charset="-79"/>
              </a:rPr>
              <a:t>Група « ЧОМУСИКИ»</a:t>
            </a:r>
          </a:p>
          <a:p>
            <a:pPr algn="ctr"/>
            <a:r>
              <a:rPr lang="uk-UA" sz="7200" dirty="0" smtClean="0">
                <a:solidFill>
                  <a:srgbClr val="FF0000"/>
                </a:solidFill>
                <a:cs typeface="Aharoni" panose="02010803020104030203" pitchFamily="2" charset="-79"/>
              </a:rPr>
              <a:t>ДНЗ № 34 </a:t>
            </a:r>
            <a:endParaRPr lang="uk-UA" sz="7200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pic>
        <p:nvPicPr>
          <p:cNvPr id="4" name="Поиск по сайту » ДЕТса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257" y="10224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5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209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586062" y="0"/>
            <a:ext cx="70198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НАША ІГРОВА КІМНАТА</a:t>
            </a:r>
            <a:endParaRPr lang="ru-RU" sz="5400" b="0" cap="none" spc="0" dirty="0">
              <a:ln w="0"/>
              <a:solidFill>
                <a:schemeClr val="accent4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7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2382" y="313899"/>
            <a:ext cx="6946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chemeClr val="accent4">
                    <a:lumMod val="75000"/>
                  </a:schemeClr>
                </a:solidFill>
              </a:rPr>
              <a:t>МИ СНІДАЄМО</a:t>
            </a:r>
            <a:endParaRPr lang="uk-UA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8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58" y="109182"/>
            <a:ext cx="4003343" cy="30025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6" y="3330054"/>
            <a:ext cx="4289946" cy="32174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033" y="109182"/>
            <a:ext cx="4808561" cy="33573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322" y="3674660"/>
            <a:ext cx="4044287" cy="30332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54640" y="327547"/>
            <a:ext cx="5486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solidFill>
                  <a:srgbClr val="FFC000"/>
                </a:solidFill>
              </a:rPr>
              <a:t>МИ ГРАЄМОСЬ</a:t>
            </a:r>
            <a:endParaRPr lang="uk-UA" sz="4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4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76082" y="0"/>
            <a:ext cx="69490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МИ ЗАЙМАЄМОСЯ!!!!!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15" y="923330"/>
            <a:ext cx="3784979" cy="2838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322" y="3762064"/>
            <a:ext cx="3985147" cy="2988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41" y="3896437"/>
            <a:ext cx="3498374" cy="2623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4" y="812444"/>
            <a:ext cx="3853218" cy="2889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22" y="923330"/>
            <a:ext cx="3375547" cy="2531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46" y="3947617"/>
            <a:ext cx="3621206" cy="2715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140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2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34030" y="183191"/>
            <a:ext cx="62236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</a:rPr>
              <a:t>МИ НА ПРОГУЛЯНЦІ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19" y="1106521"/>
            <a:ext cx="5604680" cy="4203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874" y="1148517"/>
            <a:ext cx="5939619" cy="3959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4204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93861" y="183191"/>
            <a:ext cx="588616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Aharoni" panose="02010803020104030203" pitchFamily="2" charset="-79"/>
              </a:rPr>
              <a:t>МИ СВЯТКУЄМО!</a:t>
            </a:r>
            <a:endParaRPr lang="ru-RU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cs typeface="Aharoni" panose="02010803020104030203" pitchFamily="2" charset="-79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36" y="1155762"/>
            <a:ext cx="7504493" cy="5002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49" y="1155762"/>
            <a:ext cx="7109185" cy="5331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975" y="1053702"/>
            <a:ext cx="7765932" cy="5250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511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5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25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Небеса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Небес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а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TC103457452[[fn=Небесный]]</Template>
  <TotalTime>150</TotalTime>
  <Words>24</Words>
  <Application>Microsoft Office PowerPoint</Application>
  <PresentationFormat>Широкоэкранный</PresentationFormat>
  <Paragraphs>9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Aharoni</vt:lpstr>
      <vt:lpstr>Arial</vt:lpstr>
      <vt:lpstr>Calibri</vt:lpstr>
      <vt:lpstr>Calibri Light</vt:lpstr>
      <vt:lpstr>Небеса</vt:lpstr>
      <vt:lpstr>Фотоальбом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Ната</dc:creator>
  <cp:lastModifiedBy>Ната</cp:lastModifiedBy>
  <cp:revision>6</cp:revision>
  <dcterms:created xsi:type="dcterms:W3CDTF">2013-02-17T19:48:16Z</dcterms:created>
  <dcterms:modified xsi:type="dcterms:W3CDTF">2013-03-12T18:38:50Z</dcterms:modified>
</cp:coreProperties>
</file>